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9"/>
  </p:notesMasterIdLst>
  <p:sldIdLst>
    <p:sldId id="256" r:id="rId4"/>
    <p:sldId id="274" r:id="rId5"/>
    <p:sldId id="297" r:id="rId6"/>
    <p:sldId id="275" r:id="rId7"/>
    <p:sldId id="293" r:id="rId8"/>
    <p:sldId id="277" r:id="rId9"/>
    <p:sldId id="294" r:id="rId10"/>
    <p:sldId id="295" r:id="rId11"/>
    <p:sldId id="280" r:id="rId12"/>
    <p:sldId id="296" r:id="rId13"/>
    <p:sldId id="298" r:id="rId14"/>
    <p:sldId id="289" r:id="rId15"/>
    <p:sldId id="291" r:id="rId16"/>
    <p:sldId id="292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6" d="100"/>
          <a:sy n="76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BFB2-312B-4049-A4CA-26269B4AD0E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847F-1F17-4D84-B895-B5EBBE789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1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912768" cy="3888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«Мы- твои друзья»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00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Морозовой Натальи Викторовны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endParaRPr 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МБДОУ-ЦРР-детского сада № 50 г. Орла</a:t>
            </a:r>
          </a:p>
        </p:txBody>
      </p:sp>
      <p:pic>
        <p:nvPicPr>
          <p:cNvPr id="1026" name="Picture 2" descr="C:\Users\Пользователь\Desktop\IMG_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7260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512168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i="1" dirty="0" smtClean="0">
                <a:solidFill>
                  <a:srgbClr val="006600"/>
                </a:solidFill>
                <a:latin typeface="Times New Roman"/>
              </a:rPr>
              <a:t>Вместе </a:t>
            </a:r>
            <a:r>
              <a:rPr lang="ru-RU" sz="2000" b="1" i="1" dirty="0">
                <a:solidFill>
                  <a:srgbClr val="006600"/>
                </a:solidFill>
                <a:latin typeface="Times New Roman"/>
              </a:rPr>
              <a:t>- нам лучше!</a:t>
            </a:r>
            <a:br>
              <a:rPr lang="ru-RU" sz="2000" b="1" i="1" dirty="0">
                <a:solidFill>
                  <a:srgbClr val="006600"/>
                </a:solidFill>
                <a:latin typeface="Times New Roman"/>
              </a:rPr>
            </a:br>
            <a:r>
              <a:rPr lang="ru-RU" sz="2000" b="1" i="1" dirty="0">
                <a:solidFill>
                  <a:srgbClr val="006600"/>
                </a:solidFill>
                <a:latin typeface="Times New Roman"/>
              </a:rPr>
              <a:t>«Животные – не меньшие братья наши и не бедные родственники; они – иные народы, вместе с нами угодившие в сеть жизни, в сеть времени; такие же, как и мы, пленники земного великолепия и земных страданий»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/>
              </a:rPr>
              <a:t/>
            </a:r>
            <a:br>
              <a:rPr lang="ru-RU" sz="2000" b="1" i="1" dirty="0" smtClean="0">
                <a:solidFill>
                  <a:srgbClr val="006600"/>
                </a:solidFill>
                <a:latin typeface="Times New Roman"/>
              </a:rPr>
            </a:br>
            <a:r>
              <a:rPr lang="ru-RU" sz="2000" b="1" i="1" dirty="0">
                <a:solidFill>
                  <a:srgbClr val="006600"/>
                </a:solidFill>
                <a:latin typeface="Times New Roman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/>
              </a:rPr>
              <a:t>                                                                                                                       Генри </a:t>
            </a:r>
            <a:r>
              <a:rPr lang="ru-RU" sz="2000" b="1" i="1" dirty="0" err="1">
                <a:solidFill>
                  <a:srgbClr val="006600"/>
                </a:solidFill>
                <a:latin typeface="Times New Roman"/>
              </a:rPr>
              <a:t>Бестон</a:t>
            </a:r>
            <a:r>
              <a:rPr lang="ru-RU" sz="2000" b="1" i="1" dirty="0">
                <a:solidFill>
                  <a:srgbClr val="006600"/>
                </a:solidFill>
                <a:latin typeface="Times New Roman"/>
              </a:rPr>
              <a:t/>
            </a:r>
            <a:br>
              <a:rPr lang="ru-RU" sz="2000" b="1" i="1" dirty="0">
                <a:solidFill>
                  <a:srgbClr val="006600"/>
                </a:solidFill>
                <a:latin typeface="Times New Roman"/>
              </a:rPr>
            </a:b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/>
          </a:p>
        </p:txBody>
      </p:sp>
      <p:pic>
        <p:nvPicPr>
          <p:cNvPr id="2050" name="Picture 2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708920"/>
            <a:ext cx="1601268" cy="2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69" y="2448061"/>
            <a:ext cx="238292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54" y="2060848"/>
            <a:ext cx="2294555" cy="29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060848"/>
            <a:ext cx="2218993" cy="29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3820" y="1431818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одной судьбы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048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«Мы в ответе за тех, кого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приручаем!»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При встрече с домашними животными  мы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испытываем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огромное наслаждение.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3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Привлечение </a:t>
            </a:r>
            <a:r>
              <a:rPr lang="ru-RU" sz="2400" dirty="0">
                <a:latin typeface="Times New Roman"/>
                <a:ea typeface="Times New Roman"/>
              </a:rPr>
              <a:t>родителей к изготовлению атрибутов к </a:t>
            </a:r>
            <a:r>
              <a:rPr lang="ru-RU" sz="2400" dirty="0" smtClean="0">
                <a:latin typeface="Times New Roman"/>
                <a:ea typeface="Times New Roman"/>
              </a:rPr>
              <a:t>сюжетно-ролевым и театральным </a:t>
            </a:r>
            <a:r>
              <a:rPr lang="ru-RU" sz="2400" dirty="0">
                <a:latin typeface="Times New Roman"/>
                <a:ea typeface="Times New Roman"/>
              </a:rPr>
              <a:t>играм.</a:t>
            </a:r>
            <a:endParaRPr lang="ru-RU" sz="2400" dirty="0">
              <a:effectLst/>
              <a:latin typeface="Calibri"/>
              <a:ea typeface="Times New Roman"/>
            </a:endParaRPr>
          </a:p>
        </p:txBody>
      </p:sp>
      <p:pic>
        <p:nvPicPr>
          <p:cNvPr id="13314" name="Picture 2" descr="C:\Users\natal\Desktop\Буратино Мы твои друзья\IMG-20210423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5809"/>
            <a:ext cx="2821836" cy="37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natal\Desktop\Буратино Мы твои друзья\IMG-20210423-WA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b="30444"/>
          <a:stretch/>
        </p:blipFill>
        <p:spPr bwMode="auto">
          <a:xfrm>
            <a:off x="5868144" y="1315809"/>
            <a:ext cx="2664075" cy="21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natal\Desktop\Буратино Мы твои друзья\IMG-20210423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15809"/>
            <a:ext cx="2045929" cy="27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natal\Desktop\Буратино Мы твои друзья\IMG-20210428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52" y="4221088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natal\Desktop\Буратино Мы твои друзья\IMG-20210428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75" y="3553522"/>
            <a:ext cx="2314944" cy="3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Узнать больше о домашних животных, их привычках и характере можно и с помощью видеороликов, научно-популярной литературы, художественных произведений и книжек малышек, которые ребята изготавливают сами.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 descr="C:\Users\Пользователь\Desktop\IMG_1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589686" cy="25922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114192" cy="415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natal\Desktop\Буратино Мы твои друзья\IMG-20210428-WA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05" y="3356992"/>
            <a:ext cx="2278337" cy="30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25062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Ближе познакомиться с домашними животными, условиями их содержания нам помогают экскурсии. </a:t>
            </a:r>
            <a:endParaRPr lang="ru-RU" sz="3200" dirty="0">
              <a:latin typeface="+mn-lt"/>
            </a:endParaRPr>
          </a:p>
        </p:txBody>
      </p:sp>
      <p:pic>
        <p:nvPicPr>
          <p:cNvPr id="3076" name="Picture 4" descr="C:\Users\Пользователь\Desktop\IMG_0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852936"/>
            <a:ext cx="3816424" cy="2592288"/>
          </a:xfrm>
          <a:prstGeom prst="rect">
            <a:avLst/>
          </a:prstGeom>
          <a:noFill/>
        </p:spPr>
      </p:pic>
      <p:pic>
        <p:nvPicPr>
          <p:cNvPr id="12290" name="Picture 2" descr="C:\Users\natal\Desktop\Буратино Мы твои друзья\IMG-202104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892921" cy="38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5841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Интересные факты из жизни домашних питомцев, которые мы с ребятами увидели или узнали мы отразили в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</a:rPr>
              <a:t>фотоколлаже</a:t>
            </a:r>
            <a:r>
              <a:rPr lang="ru-RU" sz="2400" dirty="0" smtClean="0">
                <a:latin typeface="+mn-lt"/>
              </a:rPr>
              <a:t> под рубрикой «Это интересно» 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Здесь помогла совместная работа педагогов, детей и их родителей</a:t>
            </a:r>
            <a:endParaRPr lang="ru-RU" sz="2400" dirty="0">
              <a:latin typeface="+mn-lt"/>
            </a:endParaRPr>
          </a:p>
        </p:txBody>
      </p:sp>
      <p:pic>
        <p:nvPicPr>
          <p:cNvPr id="7170" name="Picture 2" descr="C:\Users\natal\Desktop\Буратино Мы твои друзья\IMG-20210428-WA00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"/>
          <a:stretch/>
        </p:blipFill>
        <p:spPr bwMode="auto">
          <a:xfrm>
            <a:off x="395536" y="1682049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« Почаще присматривайтесь к домашним животным рядом с нами и вокруг нас. Они – наше зеркало, зеркало хозяина, зеркало нашего общества.» В.А. Корабельников</a:t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5362" name="Picture 2" descr="C:\Users\natal\Desktop\Буратино Мы твои друзья\120729119_687428931887596_192674080701364619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6" y="1268760"/>
            <a:ext cx="5064224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726415"/>
            <a:ext cx="374441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Стремись животных защищать,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Они ведь – братья наши!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Стремись чуть-чуть добрее стать,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Мир этот сделать краше!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Их дружба крепкая верна,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Животные – как люди!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И нам их доброта нужна.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</a:rPr>
              <a:t>     Кем без добра мы будем?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49817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6600"/>
                </a:solidFill>
                <a:latin typeface="+mn-lt"/>
              </a:rPr>
              <a:t>С 2020 года в нашем детском саду воспитанники знакомились с программой </a:t>
            </a:r>
            <a:br>
              <a:rPr lang="ru-RU" sz="1800" b="1" i="1" dirty="0" smtClean="0">
                <a:solidFill>
                  <a:srgbClr val="00660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006600"/>
                </a:solidFill>
                <a:latin typeface="+mn-lt"/>
              </a:rPr>
              <a:t>«Мы – твои друзья».</a:t>
            </a:r>
            <a:br>
              <a:rPr lang="ru-RU" sz="1800" b="1" i="1" dirty="0" smtClean="0">
                <a:solidFill>
                  <a:srgbClr val="00660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006600"/>
                </a:solidFill>
                <a:latin typeface="+mn-lt"/>
              </a:rPr>
              <a:t>Цель- формирование у детей ответственного отношения к домашним животным, готовности заботиться о  своих питомцах и опекать их.</a:t>
            </a:r>
            <a:endParaRPr lang="ru-RU" sz="1800" b="1" i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3075" name="Picture 3" descr="C:\Users\natal\Desktop\Буратино Мы твои друзья\IMG-20210428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24" y="2276872"/>
            <a:ext cx="2842794" cy="37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77" y="1988840"/>
            <a:ext cx="28352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44185"/>
            <a:ext cx="284162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76344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Выполнение заданий в рабочей тетради с последующим обсуждением.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42617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С 2020 года в нашем детском саду воспитанники знакомились с программой </a:t>
            </a:r>
            <a:br>
              <a:rPr lang="ru-RU" sz="1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«Мы – твои друзья».</a:t>
            </a:r>
            <a:br>
              <a:rPr lang="ru-RU" sz="18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Цель- формирование у детей ответственного отношения к домашним животным, готовности заботиться о  своих питомцах и опекать их.</a:t>
            </a:r>
            <a:endParaRPr lang="ru-RU" sz="18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Сертификаты по обучению\Зарубина О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5927"/>
            <a:ext cx="2600593" cy="19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Сертификаты по обучению\Миронова 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21337"/>
            <a:ext cx="3255935" cy="19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Сертификаты по обучению\Морозова НВ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1976" y="1417305"/>
            <a:ext cx="192823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Сертификаты по обучению\Киндеева Н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39" y="1821337"/>
            <a:ext cx="2787014" cy="19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6" y="260648"/>
            <a:ext cx="8568952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«Входи в мир природы! Будь внимательным и пытливым, добрым и смелым. Больше узнавай, больше умей, чтобы вся природа обернулась для тебя большой Родиной!»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Times New Roman"/>
              </a:rPr>
              <a:t>Е</a:t>
            </a:r>
            <a:r>
              <a:rPr lang="ru-RU" sz="2000" b="1" dirty="0">
                <a:solidFill>
                  <a:srgbClr val="0000FF"/>
                </a:solidFill>
                <a:latin typeface="Times New Roman"/>
              </a:rPr>
              <a:t>.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/>
              </a:rPr>
              <a:t>Чарушин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>Основные задачи программы: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формирование представлений об универсальной ценности домашних животных как представителей мира живой природы, понимания связи человека и природы;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-развитие устойчивого познавательного, эстетического и практического интереса к домашним  животным;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-вовлечение учащихся в реальную деятельность по уходу за домашними питомцами.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Центральный объект – взаимоотношения человека с домашними животными.</a:t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5124" name="Picture 4" descr="C:\Users\natal\Desktop\Буратино Мы твои друзья\IMG-20210428-WA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901871"/>
            <a:ext cx="4780943" cy="35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tal\Desktop\Буратино Мы твои друзья\IMG-20210428-WA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7768"/>
            <a:ext cx="2664296" cy="35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5121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В реализации программы использовались различные виды деятельности: игровая, познавательная, развлекательная, художественно - </a:t>
            </a:r>
            <a:r>
              <a:rPr lang="ru-RU" sz="2000" dirty="0" err="1" smtClean="0">
                <a:latin typeface="+mn-lt"/>
              </a:rPr>
              <a:t>досуговое</a:t>
            </a:r>
            <a:r>
              <a:rPr lang="ru-RU" sz="2000" dirty="0" smtClean="0">
                <a:latin typeface="+mn-lt"/>
              </a:rPr>
              <a:t> творчество.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При проведении занятий применялись беседы, дидактические и сюжетно-ролевые игры, конкурсы, проекты и другие формы и методы организации деятельности.</a:t>
            </a:r>
            <a:endParaRPr lang="ru-RU" sz="2000" dirty="0">
              <a:latin typeface="+mn-lt"/>
            </a:endParaRPr>
          </a:p>
        </p:txBody>
      </p:sp>
      <p:pic>
        <p:nvPicPr>
          <p:cNvPr id="10242" name="Picture 2" descr="C:\Users\natal\Desktop\Буратино Мы твои друзья\IMG-20210428-WA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46" y="1834488"/>
            <a:ext cx="1865186" cy="24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natal\Desktop\Буратино Мы твои друзья\IMG-20210428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8" y="1836658"/>
            <a:ext cx="1863558" cy="24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natal\Desktop\Буратино Мы твои друзья\IMG-20210428-WA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6657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natal\Desktop\Буратино Мы твои друзья\IMG-20210428-WA0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6658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natal\Desktop\Буратино Мы твои друзья\IMG-20210428-WA00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96780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natal\Desktop\Буратино Мы твои друзья\IMG-20210428-WA00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7" y="4474929"/>
            <a:ext cx="1598951" cy="21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С 1 по 5 октября 2020 г в нашем детском саду прошла социальная акция к Всемирному дню защиты животных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"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Мы в ответе за тех, кого приручили".</a:t>
            </a:r>
            <a:b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20676"/>
            <a:ext cx="849694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ea typeface="Calibri"/>
              </a:rPr>
              <a:t>Воспитатели старшей группы «Шалунишки» Миронова Н.А., Зарубина О.Л. провели тематический день. </a:t>
            </a:r>
          </a:p>
          <a:p>
            <a:pPr lvl="0" indent="450215">
              <a:lnSpc>
                <a:spcPct val="115000"/>
              </a:lnSpc>
            </a:pPr>
            <a:r>
              <a:rPr lang="ru-RU" dirty="0" smtClean="0">
                <a:ea typeface="Calibri"/>
              </a:rPr>
              <a:t>В </a:t>
            </a:r>
            <a:r>
              <a:rPr lang="ru-RU" dirty="0">
                <a:ea typeface="Calibri"/>
              </a:rPr>
              <a:t>игровой форме детей познакомили с видами редких животных, занесенных в Красную книгу, объяснили, почему они нуждаются в охране. Основной акцент был сделан на формирование ценностного, глубоко-эмоционального отношения детей к </a:t>
            </a:r>
            <a:r>
              <a:rPr lang="ru-RU" dirty="0" smtClean="0">
                <a:ea typeface="Calibri"/>
              </a:rPr>
              <a:t>животным. 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Тематический день завершился рисованием и оформлением тематической выставки творческих работ детей «Мой любимый питомец».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8206"/>
            <a:ext cx="2304256" cy="30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8206"/>
            <a:ext cx="2304256" cy="30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5807" y="561433"/>
            <a:ext cx="8424936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ea typeface="Calibri"/>
              </a:rPr>
              <a:t>Воспитатели</a:t>
            </a:r>
            <a:r>
              <a:rPr lang="ru-RU" sz="1800" dirty="0">
                <a:ea typeface="Calibri"/>
              </a:rPr>
              <a:t>, совместно с родителями, провели социальную акцию «Добрая корзина». В ходе нее был собран корм для бездомных животных, находящихся на передержке волонтеров группы ОО «Кот и Пес» ПБЖ г. Орел и передан ее представителю, которая является родителем воспитанницы нашего детского сада.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60648"/>
            <a:ext cx="288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ea typeface="Calibri"/>
              </a:rPr>
              <a:t>Акция 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«Добрая корзина»</a:t>
            </a:r>
            <a:endParaRPr lang="ru-RU" dirty="0"/>
          </a:p>
        </p:txBody>
      </p:sp>
      <p:pic>
        <p:nvPicPr>
          <p:cNvPr id="1026" name="Picture 2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4" y="164521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ЭКСПЕРИМЕНТ\РИП Мы твои друзья в 2020-2021 уч.г\РИП «Апробация и внедрение парциальной программы «Мы  - твои друзья» на уровне дошкольного образования»\Фото для Акции Добр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46" y="1645210"/>
            <a:ext cx="3498082" cy="46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Воспитатели подготовительной к школе группы «Буратино» Морозова Н.В., </a:t>
            </a:r>
            <a:r>
              <a:rPr lang="ru-RU" dirty="0" err="1">
                <a:ea typeface="Calibri"/>
                <a:cs typeface="Times New Roman"/>
              </a:rPr>
              <a:t>Киндеева</a:t>
            </a:r>
            <a:r>
              <a:rPr lang="ru-RU" dirty="0">
                <a:ea typeface="Calibri"/>
                <a:cs typeface="Times New Roman"/>
              </a:rPr>
              <a:t> Н.Н. в рамках проходящей акции провели «Уроки добра»: педагоги сообщили детям о нуждах и потребностях четвероногих друзей, какую роль играет человек в их жизни и о необходимости готовности заботиться о питомцах и бережно относиться к ним, а дети, в свою очередь, рассказали о своих домашних животных. В этой беседе даже малообщительные и застенчивые дети охотно вступали в контакт со сверстниками. В этой группе также оформлена выставка рисунков «Мой четвероногий друг». Данная акция заинтересовала родителей воспитанников, они поделились фотографиями своих домашних животных, а так же животных, с которыми знакомились их дети во время экскурсий и прогулок.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Данные мероприятия вызвали большой интерес у всех участников. Эти дни были наполнены трепетом и добротой. Такая образовательная деятельность формирует у детей ответственность, стремление помогать бездомным животным, дарить добро тем, кто в этом нуждается</a:t>
            </a:r>
            <a:r>
              <a:rPr lang="ru-RU" dirty="0" smtClean="0">
                <a:ea typeface="Calibri"/>
                <a:cs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 Животные  -  компаньоны –</a:t>
            </a:r>
            <a:br>
              <a:rPr lang="ru-RU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это животные, которых человек содержит у себя в доме для общения и получения положительных эмоций. В отличие от диких животных, домашние животные, прирученные человеком, не могут жить самостоятельно в дикой природе. Человек должен нести за них ответственность и заботиться о них. Выбор питомца-  очень ответственный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шаг. Подержать 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в руках такое маленькое чудо – это не только наслаждение, но и ответственность за него.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>Наши  «братья меньшие» отзывчивы на ласку, на человеческую доброту. Дружба с ними нужна нам, наверное, для того, чтобы мы становились мудрее, отзывчивее, добрее ко всему живому.» </a:t>
            </a:r>
            <a:br>
              <a:rPr lang="ru-RU" sz="1800" dirty="0">
                <a:solidFill>
                  <a:prstClr val="black"/>
                </a:solidFill>
                <a:latin typeface="Times New Roman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</a:rPr>
              <a:t>                                                                                                                  Г.Н.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</a:rPr>
              <a:t>Троепольский</a:t>
            </a:r>
            <a:r>
              <a:rPr lang="ru-RU" sz="18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6146" name="Picture 2" descr="C:\Users\natal\Desktop\Буратино Мы твои друзья\IMG-20210428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608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tal\Desktop\Буратино Мы твои друзья\IMG-20210428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31" y="1124744"/>
            <a:ext cx="2768533" cy="20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tal\Desktop\Буратино Мы твои друзья\IMG-20210428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9"/>
          <a:stretch/>
        </p:blipFill>
        <p:spPr bwMode="auto">
          <a:xfrm>
            <a:off x="2485487" y="3358529"/>
            <a:ext cx="1840110" cy="16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tal\Desktop\Буратино Мы твои друзья\IMG-20210428-WA00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7"/>
          <a:stretch/>
        </p:blipFill>
        <p:spPr bwMode="auto">
          <a:xfrm>
            <a:off x="5940152" y="1484784"/>
            <a:ext cx="2160240" cy="22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atal\Desktop\Буратино Мы твои друзья\IMG-20210428-WA0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56" y="3201144"/>
            <a:ext cx="1780238" cy="24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atal\Desktop\Буратино Мы твои друзья\IMG-20210428-WA0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5798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natal\Desktop\Буратино Мы твои друзья\IMG-20210428-WA00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063842" cy="27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natal\Desktop\Буратино Мы твои друзья\IMG-20210428-WA006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/>
          <a:stretch/>
        </p:blipFill>
        <p:spPr bwMode="auto">
          <a:xfrm>
            <a:off x="2143087" y="4971820"/>
            <a:ext cx="1687392" cy="16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natal\Desktop\Буратино Мы твои друзья\IMG-20210428-WA006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 b="18768"/>
          <a:stretch/>
        </p:blipFill>
        <p:spPr bwMode="auto">
          <a:xfrm>
            <a:off x="3891358" y="5019851"/>
            <a:ext cx="2048794" cy="17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639</TotalTime>
  <Words>556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Тема1</vt:lpstr>
      <vt:lpstr>Тема2</vt:lpstr>
      <vt:lpstr>Тема3</vt:lpstr>
      <vt:lpstr>     «Мы- твои друзья» </vt:lpstr>
      <vt:lpstr>С 2020 года в нашем детском саду воспитанники знакомились с программой  «Мы – твои друзья». Цель- формирование у детей ответственного отношения к домашним животным, готовности заботиться о  своих питомцах и опекать их.</vt:lpstr>
      <vt:lpstr>С 2020 года в нашем детском саду воспитанники знакомились с программой  «Мы – твои друзья». Цель- формирование у детей ответственного отношения к домашним животным, готовности заботиться о  своих питомцах и опекать их.</vt:lpstr>
      <vt:lpstr>«Входи в мир природы! Будь внимательным и пытливым, добрым и смелым. Больше узнавай, больше умей, чтобы вся природа обернулась для тебя большой Родиной!»                                                                                                      Е. Чарушин Основные задачи программы: - формирование представлений об универсальной ценности домашних животных как представителей мира живой природы, понимания связи человека и природы; -развитие устойчивого познавательного, эстетического и практического интереса к домашним  животным; -вовлечение учащихся в реальную деятельность по уходу за домашними питомцами. Центральный объект – взаимоотношения человека с домашними животными. </vt:lpstr>
      <vt:lpstr>В реализации программы использовались различные виды деятельности: игровая, познавательная, развлекательная, художественно - досуговое творчество. При проведении занятий применялись беседы, дидактические и сюжетно-ролевые игры, конкурсы, проекты и другие формы и методы организации деятельности.</vt:lpstr>
      <vt:lpstr> С 1 по 5 октября 2020 г в нашем детском саду прошла социальная акция к Всемирному дню защиты животных "Мы в ответе за тех, кого приручили". </vt:lpstr>
      <vt:lpstr>Презентация PowerPoint</vt:lpstr>
      <vt:lpstr>Презентация PowerPoint</vt:lpstr>
      <vt:lpstr> «Наши  «братья меньшие» отзывчивы на ласку, на человеческую доброту. Дружба с ними нужна нам, наверное, для того, чтобы мы становились мудрее, отзывчивее, добрее ко всему живому.»                                                                                                                    Г.Н. Троепольский </vt:lpstr>
      <vt:lpstr>  Вместе - нам лучше! «Животные – не меньшие братья наши и не бедные родственники; они – иные народы, вместе с нами угодившие в сеть жизни, в сеть времени; такие же, как и мы, пленники земного великолепия и земных страданий»                                                                                                                          Генри Бестон  </vt:lpstr>
      <vt:lpstr>Привлечение родителей к изготовлению атрибутов к сюжетно-ролевым и театральным играм.</vt:lpstr>
      <vt:lpstr>Узнать больше о домашних животных, их привычках и характере можно и с помощью видеороликов, научно-популярной литературы, художественных произведений и книжек малышек, которые ребята изготавливают сами. </vt:lpstr>
      <vt:lpstr>Ближе познакомиться с домашними животными, условиями их содержания нам помогают экскурсии. </vt:lpstr>
      <vt:lpstr>Интересные факты из жизни домашних питомцев, которые мы с ребятами увидели или узнали мы отразили в фотоколлаже под рубрикой «Это интересно» .  Здесь помогла совместная работа педагогов, детей и их родителей</vt:lpstr>
      <vt:lpstr>« Почаще присматривайтесь к домашним животным рядом с нами и вокруг нас. Они – наше зеркало, зеркало хозяина, зеркало нашего общества.» В.А. Корабельников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natal</cp:lastModifiedBy>
  <cp:revision>74</cp:revision>
  <dcterms:created xsi:type="dcterms:W3CDTF">2016-03-05T21:46:21Z</dcterms:created>
  <dcterms:modified xsi:type="dcterms:W3CDTF">2025-11-18T11:36:30Z</dcterms:modified>
</cp:coreProperties>
</file>